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37"/>
    <p:restoredTop sz="94635"/>
  </p:normalViewPr>
  <p:slideViewPr>
    <p:cSldViewPr snapToGrid="0">
      <p:cViewPr varScale="1">
        <p:scale>
          <a:sx n="110" d="100"/>
          <a:sy n="110" d="100"/>
        </p:scale>
        <p:origin x="1168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928E1-42C5-9518-0252-C684C90AC7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477AE0-3186-A4B2-7771-8359DC81994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5C0EE-4490-B355-793B-9049A7B35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3B64-788F-C349-AE81-D1EEE3EF0026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1F7A1-44F8-FB0F-7EE9-BE89E22FC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1DF078-341A-39FA-96EA-A0E2C7772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3055B-AC8B-AE41-8020-FA09B6DF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4899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D1320-CB93-F25F-841B-267DE876E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4E03D-116D-6B07-67F1-B90D0DA2FA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745229-6214-FCBB-5131-70A533424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3B64-788F-C349-AE81-D1EEE3EF0026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34D4C9-0D9D-A6D5-3D64-62C98B19F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99F016-57D0-D8D8-2AD9-81BE5DA58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3055B-AC8B-AE41-8020-FA09B6DF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5443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1F61B-1B49-284A-0DC1-10C171BA7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A7904D-3354-9127-D690-1A993F95A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6A453-01EB-52D1-90AC-04BAB1185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3B64-788F-C349-AE81-D1EEE3EF0026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A703B-3D9C-1229-7430-AD885CFE9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3E6375-E6AD-F035-237E-0D73D58BA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3055B-AC8B-AE41-8020-FA09B6DF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17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C44F06-0983-7864-CD78-FFD2369BE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58E070-BF2D-9159-F0DA-A794FFF255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6E6BCB-0602-BF05-1A0F-674221154D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55B818-AABA-D311-4D22-3DD0BFAC0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3B64-788F-C349-AE81-D1EEE3EF0026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8E8986-0BF8-34DD-ACFE-FF63E9ABB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91AA794-B301-3F72-D488-3EDEC74C0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3055B-AC8B-AE41-8020-FA09B6DF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191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A1C6D-062E-AC5E-DE80-3E97415135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8F86B3-9EE2-03A8-BC80-6CDA5808F8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0906B9-992D-B393-AE7D-E74F239C24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31AA60-F993-3D40-646A-CDD42298CB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63C21E-7973-EF7B-2CC1-508AA1BB78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DBD661-5E9A-F254-7281-5F41C2D941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3B64-788F-C349-AE81-D1EEE3EF0026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7D3683-975A-03F1-A469-98B043F4D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32329B9-9E3B-63D2-A361-D3B9AEB78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3055B-AC8B-AE41-8020-FA09B6DF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368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B5AD9-67A5-7165-3843-64018B4C8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BDB515-2134-FB34-51D8-85A275D86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3B64-788F-C349-AE81-D1EEE3EF0026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2D4743-FFE7-8671-45DE-DDDF8AD09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D152B1-C2FC-0E3B-C8F4-1B303723F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3055B-AC8B-AE41-8020-FA09B6DF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186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9CFE1E-95C3-9715-CF5D-9627C1725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3B64-788F-C349-AE81-D1EEE3EF0026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CD5FDE-DD38-D61D-3455-9249AC6623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23C2D1-544F-3D0C-4133-BAECB6D2C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3055B-AC8B-AE41-8020-FA09B6DF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843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A264D-3AFB-80CA-3985-0E98E45BA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2D61A-F813-50F1-1176-77E94BC72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F9B9E9-914A-B841-9906-A9F91FF3CE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EA5598-F37B-F7A2-D37F-9C931E9969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3B64-788F-C349-AE81-D1EEE3EF0026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1018CC-7481-0FE1-C9DC-259FD6201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BACFFA-FAB7-974A-17CB-C96B20985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3055B-AC8B-AE41-8020-FA09B6DF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9886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F6D058-1F8D-B5D5-ADA5-2BB005674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E16DFFB-7784-86FD-9481-8777D77BD6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F7228-985D-A4B5-DD41-1E7AADCCB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135230-07B6-077C-0129-E2A2D86E99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3B64-788F-C349-AE81-D1EEE3EF0026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9B7C9B-F8F7-EA3A-E639-3B1C2860E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CC5809-B33F-5DE1-CA57-F78556F60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3055B-AC8B-AE41-8020-FA09B6DF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58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37BB8-74FC-B2BC-0699-06AC537F0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91EF78-BE8A-5F09-8DB2-6804E63E6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B0BB6D-3D3C-9139-5EB7-A01B9BB466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3B64-788F-C349-AE81-D1EEE3EF0026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154CB-31CE-F670-E46A-90CF724E1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5CF6E-8C2A-8464-1D91-9842E0EDD4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3055B-AC8B-AE41-8020-FA09B6DF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14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178D73-37F0-AF13-0F67-29581D349C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21E959-0D80-24C2-A21B-7520337C6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2CA4F-0D66-86F9-492A-B2C235943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C3B64-788F-C349-AE81-D1EEE3EF0026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173866-B525-CCB0-C7EE-07290E33F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7EC92-57EF-3CF3-709E-7A5ABB8E67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3055B-AC8B-AE41-8020-FA09B6DF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481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DE778C-40D9-382B-AC8C-4B4AB32CC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6F6EAD-D4E6-AE19-1A92-C08330B0C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AE83C8-30DD-9AFD-0B0D-C662704E09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74C3B64-788F-C349-AE81-D1EEE3EF0026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9BB3DD-700C-D0D4-5EB6-571B7E20F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858068-6AD0-533E-CBA5-397D4FAD5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B3055B-AC8B-AE41-8020-FA09B6DF2C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3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Claire.Sutton@uhb.nhs.uk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background pattern&#10;&#10;Description automatically generated">
            <a:extLst>
              <a:ext uri="{FF2B5EF4-FFF2-40B4-BE49-F238E27FC236}">
                <a16:creationId xmlns:a16="http://schemas.microsoft.com/office/drawing/2014/main" id="{C8541DE6-C045-661C-C08F-6EB7D70D05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17" r="78415" b="3135"/>
          <a:stretch/>
        </p:blipFill>
        <p:spPr>
          <a:xfrm>
            <a:off x="4628985" y="2999874"/>
            <a:ext cx="3311610" cy="27865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AD09098-0721-C527-1F1F-8A1089D0AC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39928" y="1318512"/>
            <a:ext cx="7512144" cy="582875"/>
          </a:xfrm>
        </p:spPr>
        <p:txBody>
          <a:bodyPr>
            <a:noAutofit/>
          </a:bodyPr>
          <a:lstStyle/>
          <a:p>
            <a:r>
              <a:rPr lang="en-US" sz="3600" dirty="0">
                <a:ln w="0"/>
                <a:solidFill>
                  <a:schemeClr val="tx2">
                    <a:lumMod val="50000"/>
                    <a:lumOff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FREE </a:t>
            </a:r>
            <a:r>
              <a:rPr lang="en-GB" sz="3600" b="0" i="0" dirty="0">
                <a:solidFill>
                  <a:schemeClr val="tx2">
                    <a:lumMod val="50000"/>
                    <a:lumOff val="50000"/>
                  </a:schemeClr>
                </a:solidFill>
                <a:effectLst/>
              </a:rPr>
              <a:t>West Midlands School of Medicine Returner Refresher Day</a:t>
            </a:r>
            <a:endParaRPr lang="en-US" sz="3600" dirty="0">
              <a:ln w="0"/>
              <a:solidFill>
                <a:schemeClr val="tx2">
                  <a:lumMod val="50000"/>
                  <a:lumOff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A0F0E3-CF58-2769-4B34-42AA6EAAD5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6116" y="1863914"/>
            <a:ext cx="9144000" cy="90817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26</a:t>
            </a:r>
            <a:r>
              <a:rPr lang="en-US" baseline="30000" dirty="0"/>
              <a:t>th</a:t>
            </a:r>
            <a:r>
              <a:rPr lang="en-US" dirty="0"/>
              <a:t> of November 2026</a:t>
            </a:r>
          </a:p>
          <a:p>
            <a:pPr>
              <a:lnSpc>
                <a:spcPct val="100000"/>
              </a:lnSpc>
            </a:pPr>
            <a:r>
              <a:rPr lang="en-US" dirty="0"/>
              <a:t>University Hospital of Birmingham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FC63BF4-D6CE-26BE-83F1-DB80BCB1C63D}"/>
              </a:ext>
            </a:extLst>
          </p:cNvPr>
          <p:cNvSpPr txBox="1"/>
          <p:nvPr/>
        </p:nvSpPr>
        <p:spPr>
          <a:xfrm>
            <a:off x="440600" y="2790115"/>
            <a:ext cx="465787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b="1" i="0" dirty="0">
                <a:solidFill>
                  <a:srgbClr val="000000"/>
                </a:solidFill>
                <a:effectLst/>
                <a:latin typeface="Times" pitchFamily="2" charset="0"/>
              </a:rPr>
              <a:t>Objectives of the day: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Times" pitchFamily="2" charset="0"/>
              </a:rPr>
              <a:t>To gain understanding of the Supported Return to Work Programme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Times" pitchFamily="2" charset="0"/>
              </a:rPr>
              <a:t>To help you plan your return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Times" pitchFamily="2" charset="0"/>
              </a:rPr>
              <a:t>To be able to network with colleagues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GB" b="0" i="0" dirty="0">
                <a:solidFill>
                  <a:srgbClr val="000000"/>
                </a:solidFill>
                <a:effectLst/>
                <a:latin typeface="Times" pitchFamily="2" charset="0"/>
              </a:rPr>
              <a:t>To improve confidence and knowledge in the management of common medical conditions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103C32-5DA5-5722-8DA6-594B813385FB}"/>
              </a:ext>
            </a:extLst>
          </p:cNvPr>
          <p:cNvSpPr txBox="1"/>
          <p:nvPr/>
        </p:nvSpPr>
        <p:spPr>
          <a:xfrm>
            <a:off x="1" y="30471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Recent or upcoming return to work</a:t>
            </a: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? </a:t>
            </a:r>
            <a:r>
              <a:rPr lang="en-US" sz="2800" dirty="0"/>
              <a:t>	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Postgraduate Doctor in Training returning to Medicine</a:t>
            </a:r>
            <a:r>
              <a:rPr lang="en-US" sz="28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?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036806-FFC4-EEA1-92AF-47F56B5ED748}"/>
              </a:ext>
            </a:extLst>
          </p:cNvPr>
          <p:cNvSpPr txBox="1"/>
          <p:nvPr/>
        </p:nvSpPr>
        <p:spPr>
          <a:xfrm>
            <a:off x="7524658" y="4919008"/>
            <a:ext cx="448550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For </a:t>
            </a:r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further</a:t>
            </a:r>
            <a:r>
              <a:rPr lang="en-US" dirty="0"/>
              <a:t> information contact Dr Sutton SuppoRTT Champion for the School of Medicine</a:t>
            </a:r>
            <a:br>
              <a:rPr lang="en-US" dirty="0"/>
            </a:br>
            <a:r>
              <a:rPr lang="en-US" dirty="0"/>
              <a:t> </a:t>
            </a:r>
            <a:r>
              <a:rPr lang="en-US" dirty="0">
                <a:hlinkClick r:id="rId3"/>
              </a:rPr>
              <a:t>Claire.Sutton@uhb.nhs.uk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9FA473-766F-1191-4A5C-4DF4D41BB991}"/>
              </a:ext>
            </a:extLst>
          </p:cNvPr>
          <p:cNvSpPr txBox="1"/>
          <p:nvPr/>
        </p:nvSpPr>
        <p:spPr>
          <a:xfrm>
            <a:off x="440600" y="5277004"/>
            <a:ext cx="35012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Open to </a:t>
            </a:r>
            <a:r>
              <a:rPr lang="en-US" sz="2400" b="1" dirty="0"/>
              <a:t>any</a:t>
            </a:r>
            <a:r>
              <a:rPr lang="en-US" dirty="0"/>
              <a:t> West Midlands resident doctor returning to work in a Medical Speciality</a:t>
            </a:r>
          </a:p>
        </p:txBody>
      </p:sp>
    </p:spTree>
    <p:extLst>
      <p:ext uri="{BB962C8B-B14F-4D97-AF65-F5344CB8AC3E}">
        <p14:creationId xmlns:p14="http://schemas.microsoft.com/office/powerpoint/2010/main" val="36788596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34852B7C34E546A65DD61B65FB1542" ma:contentTypeVersion="23" ma:contentTypeDescription="Create a new document." ma:contentTypeScope="" ma:versionID="8eff6b9f7865d41b05c14fbc1e0f408c">
  <xsd:schema xmlns:xsd="http://www.w3.org/2001/XMLSchema" xmlns:xs="http://www.w3.org/2001/XMLSchema" xmlns:p="http://schemas.microsoft.com/office/2006/metadata/properties" xmlns:ns1="http://schemas.microsoft.com/sharepoint/v3" xmlns:ns2="6fe3b327-dfa2-4605-ae81-ddd0bb398fd1" xmlns:ns3="d354a0bc-6c4d-4b86-bb9a-f58a9b3a5881" targetNamespace="http://schemas.microsoft.com/office/2006/metadata/properties" ma:root="true" ma:fieldsID="8be518263c2747f94ca19fcb137a5fb6" ns1:_="" ns2:_="" ns3:_="">
    <xsd:import namespace="http://schemas.microsoft.com/sharepoint/v3"/>
    <xsd:import namespace="6fe3b327-dfa2-4605-ae81-ddd0bb398fd1"/>
    <xsd:import namespace="d354a0bc-6c4d-4b86-bb9a-f58a9b3a588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SearchProperties" minOccurs="0"/>
                <xsd:element ref="ns1:_ip_UnifiedCompliancePolicyProperties" minOccurs="0"/>
                <xsd:element ref="ns1:_ip_UnifiedCompliancePolicyUIAction" minOccurs="0"/>
                <xsd:element ref="ns3:lcf76f155ced4ddcb4097134ff3c332f" minOccurs="0"/>
                <xsd:element ref="ns2:TaxCatchAll" minOccurs="0"/>
                <xsd:element ref="ns3:MediaServiceDateTake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e3b327-dfa2-4605-ae81-ddd0bb398fd1" elementFormDefault="qualified">
    <xsd:import namespace="http://schemas.microsoft.com/office/2006/documentManagement/types"/>
    <xsd:import namespace="http://schemas.microsoft.com/office/infopath/2007/PartnerControls"/>
    <xsd:element name="SharedWithUsers" ma:index="4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5128c667-645f-427a-87eb-da96640a830a}" ma:internalName="TaxCatchAll" ma:showField="CatchAllData" ma:web="6fe3b327-dfa2-4605-ae81-ddd0bb398f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54a0bc-6c4d-4b86-bb9a-f58a9b3a58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1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354a0bc-6c4d-4b86-bb9a-f58a9b3a5881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  <TaxCatchAll xmlns="6fe3b327-dfa2-4605-ae81-ddd0bb398fd1" xsi:nil="true"/>
  </documentManagement>
</p:properties>
</file>

<file path=customXml/itemProps1.xml><?xml version="1.0" encoding="utf-8"?>
<ds:datastoreItem xmlns:ds="http://schemas.openxmlformats.org/officeDocument/2006/customXml" ds:itemID="{4130697C-2BCF-42DA-A811-05F42B00A4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fe3b327-dfa2-4605-ae81-ddd0bb398fd1"/>
    <ds:schemaRef ds:uri="d354a0bc-6c4d-4b86-bb9a-f58a9b3a58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0E78697-B1ED-43DC-82A0-6CD6435C24B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10B670F-5E81-48AC-80DD-7C7D153DC6BF}">
  <ds:schemaRefs>
    <ds:schemaRef ds:uri="http://schemas.microsoft.com/office/2006/metadata/properties"/>
    <ds:schemaRef ds:uri="http://schemas.microsoft.com/office/infopath/2007/PartnerControls"/>
    <ds:schemaRef ds:uri="d354a0bc-6c4d-4b86-bb9a-f58a9b3a5881"/>
    <ds:schemaRef ds:uri="http://schemas.microsoft.com/sharepoint/v3"/>
    <ds:schemaRef ds:uri="6fe3b327-dfa2-4605-ae81-ddd0bb398fd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1360</TotalTime>
  <Words>111</Words>
  <Application>Microsoft Macintosh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Times</vt:lpstr>
      <vt:lpstr>Office Theme</vt:lpstr>
      <vt:lpstr>FREE West Midlands School of Medicine Returner Refresher 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FREE Supported Return to Training Day</dc:title>
  <dc:creator>Ruth Doolin</dc:creator>
  <cp:lastModifiedBy>CUSU, Cristina (UNIVERSITY HOSPITALS OF LEICESTER NHS TRUST)</cp:lastModifiedBy>
  <cp:revision>9</cp:revision>
  <dcterms:created xsi:type="dcterms:W3CDTF">2025-02-04T14:39:02Z</dcterms:created>
  <dcterms:modified xsi:type="dcterms:W3CDTF">2026-10-22T11:54:31Z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0x010100C934852B7C34E546A65DD61B65FB1542</vt:lpwstr>
  </property>
</Properties>
</file>